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68" r:id="rId4"/>
    <p:sldId id="260" r:id="rId5"/>
    <p:sldId id="262" r:id="rId6"/>
    <p:sldId id="269" r:id="rId7"/>
    <p:sldId id="272" r:id="rId8"/>
    <p:sldId id="273" r:id="rId9"/>
    <p:sldId id="264" r:id="rId10"/>
    <p:sldId id="267" r:id="rId11"/>
    <p:sldId id="265" r:id="rId12"/>
    <p:sldId id="266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7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5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54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12192000" cy="4152123"/>
          </a:xfrm>
          <a:prstGeom prst="rect">
            <a:avLst/>
          </a:prstGeom>
          <a:pattFill prst="pct5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20" name="Freeform 1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65739" y="1547493"/>
            <a:ext cx="1660525" cy="1245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1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116673" y="2352185"/>
            <a:ext cx="4059267" cy="197648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" y="2352185"/>
            <a:ext cx="4058337" cy="197648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18" name="Freeform 1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21" name="Freeform 2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07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9" y="0"/>
            <a:ext cx="2034000" cy="22860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9" y="2286000"/>
            <a:ext cx="2034000" cy="22860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9" y="4572000"/>
            <a:ext cx="2034000" cy="22860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9" y="0"/>
            <a:ext cx="2034000" cy="22860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9" y="2286000"/>
            <a:ext cx="2034000" cy="22860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9" y="4572000"/>
            <a:ext cx="2034000" cy="22860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342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50174" y="2589745"/>
            <a:ext cx="1697847" cy="12744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71865" y="2589745"/>
            <a:ext cx="1697847" cy="12744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08786" y="2589745"/>
            <a:ext cx="1697847" cy="12744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30475" y="2589745"/>
            <a:ext cx="1697847" cy="12744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20" name="Freeform 1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44494" y="2528362"/>
            <a:ext cx="1697847" cy="12744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15" name="Freeform 1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18" name="Freeform 1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0" name="Straight Connector 1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3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22375" y="2277533"/>
            <a:ext cx="3106739" cy="1550950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33785" y="2277533"/>
            <a:ext cx="3106739" cy="1550950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8048" y="2277533"/>
            <a:ext cx="3106739" cy="1550950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9305256" y="2655845"/>
            <a:ext cx="1337469" cy="1337469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50">
              <a:solidFill>
                <a:srgbClr val="16A085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H="1">
            <a:off x="8352860" y="2453990"/>
            <a:ext cx="521761" cy="52176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50">
              <a:solidFill>
                <a:srgbClr val="16A085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32" name="Freeform 31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32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35" name="Freeform 34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35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3965003"/>
            <a:ext cx="3106739" cy="1550950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5" y="3965003"/>
            <a:ext cx="3106739" cy="1550950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3965003"/>
            <a:ext cx="3106739" cy="1550950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560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32" name="Freeform 3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3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4" name="Straight Connector 33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92213" y="2471739"/>
            <a:ext cx="3206751" cy="235353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487822" y="2471739"/>
            <a:ext cx="3206751" cy="235353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809925" y="2471739"/>
            <a:ext cx="3206751" cy="235353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534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45467" y="2556933"/>
            <a:ext cx="4969744" cy="2827577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16763" y="2556933"/>
            <a:ext cx="4969744" cy="2827577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7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62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45467" y="2556933"/>
            <a:ext cx="4969744" cy="2827577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641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143250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26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56590" y="1750899"/>
            <a:ext cx="1550340" cy="201837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855740" y="1486809"/>
            <a:ext cx="1776413" cy="2292867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8039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66299" y="3247467"/>
            <a:ext cx="6819991" cy="2780800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8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-23813"/>
            <a:ext cx="12192000" cy="402008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68458" y="1339807"/>
            <a:ext cx="2802716" cy="2258660"/>
          </a:xfrm>
          <a:custGeom>
            <a:avLst/>
            <a:gdLst>
              <a:gd name="connsiteX0" fmla="*/ 0 w 2091170"/>
              <a:gd name="connsiteY0" fmla="*/ 0 h 3109819"/>
              <a:gd name="connsiteX1" fmla="*/ 2091170 w 2091170"/>
              <a:gd name="connsiteY1" fmla="*/ 0 h 3109819"/>
              <a:gd name="connsiteX2" fmla="*/ 2091170 w 2091170"/>
              <a:gd name="connsiteY2" fmla="*/ 3109819 h 3109819"/>
              <a:gd name="connsiteX3" fmla="*/ 0 w 2091170"/>
              <a:gd name="connsiteY3" fmla="*/ 3109819 h 3109819"/>
              <a:gd name="connsiteX4" fmla="*/ 0 w 2091170"/>
              <a:gd name="connsiteY4" fmla="*/ 0 h 3109819"/>
              <a:gd name="connsiteX0" fmla="*/ 0 w 2091170"/>
              <a:gd name="connsiteY0" fmla="*/ 317241 h 3427060"/>
              <a:gd name="connsiteX1" fmla="*/ 1363383 w 2091170"/>
              <a:gd name="connsiteY1" fmla="*/ 0 h 3427060"/>
              <a:gd name="connsiteX2" fmla="*/ 2091170 w 2091170"/>
              <a:gd name="connsiteY2" fmla="*/ 3427060 h 3427060"/>
              <a:gd name="connsiteX3" fmla="*/ 0 w 2091170"/>
              <a:gd name="connsiteY3" fmla="*/ 3427060 h 3427060"/>
              <a:gd name="connsiteX4" fmla="*/ 0 w 2091170"/>
              <a:gd name="connsiteY4" fmla="*/ 317241 h 3427060"/>
              <a:gd name="connsiteX0" fmla="*/ 0 w 2734983"/>
              <a:gd name="connsiteY0" fmla="*/ 317241 h 3427060"/>
              <a:gd name="connsiteX1" fmla="*/ 1363383 w 2734983"/>
              <a:gd name="connsiteY1" fmla="*/ 0 h 3427060"/>
              <a:gd name="connsiteX2" fmla="*/ 2734983 w 2734983"/>
              <a:gd name="connsiteY2" fmla="*/ 2521990 h 3427060"/>
              <a:gd name="connsiteX3" fmla="*/ 0 w 2734983"/>
              <a:gd name="connsiteY3" fmla="*/ 3427060 h 3427060"/>
              <a:gd name="connsiteX4" fmla="*/ 0 w 2734983"/>
              <a:gd name="connsiteY4" fmla="*/ 317241 h 3427060"/>
              <a:gd name="connsiteX0" fmla="*/ 0 w 2734983"/>
              <a:gd name="connsiteY0" fmla="*/ 317241 h 2969860"/>
              <a:gd name="connsiteX1" fmla="*/ 1363383 w 2734983"/>
              <a:gd name="connsiteY1" fmla="*/ 0 h 2969860"/>
              <a:gd name="connsiteX2" fmla="*/ 2734983 w 2734983"/>
              <a:gd name="connsiteY2" fmla="*/ 2521990 h 2969860"/>
              <a:gd name="connsiteX3" fmla="*/ 1408923 w 2734983"/>
              <a:gd name="connsiteY3" fmla="*/ 2969860 h 2969860"/>
              <a:gd name="connsiteX4" fmla="*/ 0 w 2734983"/>
              <a:gd name="connsiteY4" fmla="*/ 317241 h 2969860"/>
              <a:gd name="connsiteX0" fmla="*/ 0 w 2768850"/>
              <a:gd name="connsiteY0" fmla="*/ 926841 h 2969860"/>
              <a:gd name="connsiteX1" fmla="*/ 1397250 w 2768850"/>
              <a:gd name="connsiteY1" fmla="*/ 0 h 2969860"/>
              <a:gd name="connsiteX2" fmla="*/ 2768850 w 2768850"/>
              <a:gd name="connsiteY2" fmla="*/ 2521990 h 2969860"/>
              <a:gd name="connsiteX3" fmla="*/ 1442790 w 2768850"/>
              <a:gd name="connsiteY3" fmla="*/ 2969860 h 2969860"/>
              <a:gd name="connsiteX4" fmla="*/ 0 w 2768850"/>
              <a:gd name="connsiteY4" fmla="*/ 926841 h 2969860"/>
              <a:gd name="connsiteX0" fmla="*/ 0 w 2768850"/>
              <a:gd name="connsiteY0" fmla="*/ 249507 h 2292526"/>
              <a:gd name="connsiteX1" fmla="*/ 1397250 w 2768850"/>
              <a:gd name="connsiteY1" fmla="*/ 0 h 2292526"/>
              <a:gd name="connsiteX2" fmla="*/ 2768850 w 2768850"/>
              <a:gd name="connsiteY2" fmla="*/ 1844656 h 2292526"/>
              <a:gd name="connsiteX3" fmla="*/ 1442790 w 2768850"/>
              <a:gd name="connsiteY3" fmla="*/ 2292526 h 2292526"/>
              <a:gd name="connsiteX4" fmla="*/ 0 w 2768850"/>
              <a:gd name="connsiteY4" fmla="*/ 249507 h 2292526"/>
              <a:gd name="connsiteX0" fmla="*/ 0 w 2768850"/>
              <a:gd name="connsiteY0" fmla="*/ 249507 h 2292526"/>
              <a:gd name="connsiteX1" fmla="*/ 1397250 w 2768850"/>
              <a:gd name="connsiteY1" fmla="*/ 0 h 2292526"/>
              <a:gd name="connsiteX2" fmla="*/ 2768850 w 2768850"/>
              <a:gd name="connsiteY2" fmla="*/ 1878522 h 2292526"/>
              <a:gd name="connsiteX3" fmla="*/ 1442790 w 2768850"/>
              <a:gd name="connsiteY3" fmla="*/ 2292526 h 2292526"/>
              <a:gd name="connsiteX4" fmla="*/ 0 w 2768850"/>
              <a:gd name="connsiteY4" fmla="*/ 249507 h 2292526"/>
              <a:gd name="connsiteX0" fmla="*/ 0 w 2802717"/>
              <a:gd name="connsiteY0" fmla="*/ 249507 h 2292526"/>
              <a:gd name="connsiteX1" fmla="*/ 1397250 w 2802717"/>
              <a:gd name="connsiteY1" fmla="*/ 0 h 2292526"/>
              <a:gd name="connsiteX2" fmla="*/ 2802717 w 2802717"/>
              <a:gd name="connsiteY2" fmla="*/ 1920856 h 2292526"/>
              <a:gd name="connsiteX3" fmla="*/ 1442790 w 2802717"/>
              <a:gd name="connsiteY3" fmla="*/ 2292526 h 2292526"/>
              <a:gd name="connsiteX4" fmla="*/ 0 w 2802717"/>
              <a:gd name="connsiteY4" fmla="*/ 249507 h 2292526"/>
              <a:gd name="connsiteX0" fmla="*/ 0 w 2802717"/>
              <a:gd name="connsiteY0" fmla="*/ 249507 h 2258660"/>
              <a:gd name="connsiteX1" fmla="*/ 1397250 w 2802717"/>
              <a:gd name="connsiteY1" fmla="*/ 0 h 2258660"/>
              <a:gd name="connsiteX2" fmla="*/ 2802717 w 2802717"/>
              <a:gd name="connsiteY2" fmla="*/ 1920856 h 2258660"/>
              <a:gd name="connsiteX3" fmla="*/ 1442790 w 2802717"/>
              <a:gd name="connsiteY3" fmla="*/ 2258660 h 2258660"/>
              <a:gd name="connsiteX4" fmla="*/ 0 w 2802717"/>
              <a:gd name="connsiteY4" fmla="*/ 249507 h 225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2717" h="2258660">
                <a:moveTo>
                  <a:pt x="0" y="249507"/>
                </a:moveTo>
                <a:lnTo>
                  <a:pt x="1397250" y="0"/>
                </a:lnTo>
                <a:lnTo>
                  <a:pt x="2802717" y="1920856"/>
                </a:lnTo>
                <a:lnTo>
                  <a:pt x="1442790" y="2258660"/>
                </a:lnTo>
                <a:lnTo>
                  <a:pt x="0" y="249507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4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3" y="0"/>
            <a:ext cx="12187315" cy="4000500"/>
          </a:xfrm>
          <a:prstGeom prst="rect">
            <a:avLst/>
          </a:prstGeom>
          <a:pattFill prst="pct90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65100" y="2156790"/>
            <a:ext cx="3633145" cy="1720944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1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140433"/>
            <a:ext cx="12192000" cy="324119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9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96107" y="3494942"/>
            <a:ext cx="1366837" cy="1026000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29058" y="4457840"/>
            <a:ext cx="1366837" cy="1026000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26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7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96107" y="3567733"/>
            <a:ext cx="1366837" cy="1026000"/>
          </a:xfrm>
          <a:prstGeom prst="ellipse">
            <a:avLst/>
          </a:prstGeom>
          <a:ln w="5715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29058" y="4541033"/>
            <a:ext cx="1366837" cy="1026000"/>
          </a:xfrm>
          <a:prstGeom prst="ellipse">
            <a:avLst/>
          </a:prstGeom>
          <a:ln w="57150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296107" y="1588261"/>
            <a:ext cx="1366837" cy="1026000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529058" y="2557743"/>
            <a:ext cx="1366837" cy="1026000"/>
          </a:xfrm>
          <a:prstGeom prst="ellipse">
            <a:avLst/>
          </a:prstGeom>
          <a:ln w="571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31" name="Freeform 3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3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3" name="Straight Connector 32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11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14" name="Freeform 13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4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16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28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27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399088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2352185"/>
            <a:ext cx="12192000" cy="198456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16" name="Freeform 1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19" name="Freeform 1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1" name="Straight Connector 20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3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50174" y="2570959"/>
            <a:ext cx="1697847" cy="127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71865" y="2570959"/>
            <a:ext cx="1697847" cy="127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08786" y="2570959"/>
            <a:ext cx="1697847" cy="127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30475" y="2570959"/>
            <a:ext cx="1697847" cy="127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30" name="Freeform 2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3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9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43475" y="1778001"/>
            <a:ext cx="2362200" cy="24459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6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296107" y="1585511"/>
            <a:ext cx="1366837" cy="1026000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529058" y="2565225"/>
            <a:ext cx="1366837" cy="1026000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528983" y="573425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587457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6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2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8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7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6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17/03/2015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2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43F9-C3D7-4D04-8BA7-A3B5FB68BB2E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079F-5B15-4C52-95F3-D65E2723D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89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Teams and Technology: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How </a:t>
            </a:r>
            <a:r>
              <a:rPr lang="en-US" sz="4000" dirty="0"/>
              <a:t>the New Breed of Attorney Operates</a:t>
            </a:r>
          </a:p>
        </p:txBody>
      </p:sp>
    </p:spTree>
    <p:extLst>
      <p:ext uri="{BB962C8B-B14F-4D97-AF65-F5344CB8AC3E}">
        <p14:creationId xmlns:p14="http://schemas.microsoft.com/office/powerpoint/2010/main" val="1396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430" y="-1795073"/>
            <a:ext cx="13061430" cy="97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430" y="-1795073"/>
            <a:ext cx="13061430" cy="97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76"/>
            <a:ext cx="12219639" cy="68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430" y="-1795073"/>
            <a:ext cx="13061430" cy="97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430" y="-1795073"/>
            <a:ext cx="13061430" cy="97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8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311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1_Office Theme</vt:lpstr>
      <vt:lpstr>Teams and Technology:  How the New Breed of Attorney Operates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Hamblin</dc:creator>
  <cp:lastModifiedBy>Greg Hamblin</cp:lastModifiedBy>
  <cp:revision>13</cp:revision>
  <dcterms:created xsi:type="dcterms:W3CDTF">2015-03-09T18:57:30Z</dcterms:created>
  <dcterms:modified xsi:type="dcterms:W3CDTF">2015-03-18T00:44:17Z</dcterms:modified>
</cp:coreProperties>
</file>